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772FC6F-140F-A122-FA18-127085179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3114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Mes parents et moi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partons à la mer.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D914193-E2EC-6DE1-43DC-A839AF7F5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30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05972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Nous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partons à la mer.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18110ED-0FC9-BB6E-4078-7859CDA53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7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49383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indent="0">
              <a:buNone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fraises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poussent dans le jardin.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20B6B67-2B3C-9E80-0909-3EB01EB48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078198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Elles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poussent dans le jardin.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0030954-6DD9-CEEF-9B18-1C66AF27A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63485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L’agriculteur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récolte des légumes.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D7D756E-5D80-208C-CFEF-45DFABA5D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2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Il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récolte des légumes.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7F3191B-A8A4-A4F5-4978-13F41646E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93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281398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La fleuriste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prépare un bouquet.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91F6AC7-9A82-0503-E1F2-31C95A1D4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8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0874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Elle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prépare un bouquet.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533A67E-5E10-8E26-F2E2-3EAA825B7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57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26292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chatons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jouent dans la paille.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EC8A59C-F14D-F085-EDF1-62D2DE0B8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48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05543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Ils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jouent dans la paille.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AB73EB8-AC88-7C73-568E-5D6ADF442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711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160</Words>
  <Application>Microsoft Office PowerPoint</Application>
  <PresentationFormat>Grand écran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 Schoolbook</vt:lpstr>
      <vt:lpstr>Wingdings</vt:lpstr>
      <vt:lpstr>Thème Office</vt:lpstr>
      <vt:lpstr>Rituel 2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2022-08-06T14:28:12Z</dcterms:modified>
</cp:coreProperties>
</file>